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9"/>
  </p:normalViewPr>
  <p:slideViewPr>
    <p:cSldViewPr snapToGrid="0" snapToObjects="1">
      <p:cViewPr varScale="1">
        <p:scale>
          <a:sx n="76" d="100"/>
          <a:sy n="76" d="100"/>
        </p:scale>
        <p:origin x="21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53367-41FF-B541-BD88-7845CD19F2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87F130-F70E-3543-BAB1-8383A6EAA2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DE1C5-35C1-494E-B8C3-D6F3728A7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E445E-901A-FA40-8326-FB61C75E8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C6AFB-EAC8-0941-8A96-67DD9D24A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4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569B-E4F7-1F46-BB20-FEBA8EE70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F2871-C72F-7343-91A7-AAF913AEB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54A5B0-7A76-DC44-9BB2-31F5C89C0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3558D-B44D-8546-B0CE-7114F0FA7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0EFFB-34F4-0B43-82FE-360D8FCC3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9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39113-F659-E543-ADFC-0F473D3753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7C6A9C-2D8A-924A-A9E4-91079EDFD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DCA63-697D-2046-AA4A-46E9E7E7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A1E83-55DF-9243-813C-40BC55A43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489FF-EAE8-4C4E-88F1-9F6FBC93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22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67904-9951-3A4A-859A-FCA27EF9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88EE6-9A86-E749-98B1-E8F6AA12E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43347-54AF-C349-B968-FDB06743D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6BB0D-82E7-2248-B403-683489775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0859D-ED7A-8447-B12E-BBCAB511A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7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4A71-4DCC-7E4A-B838-B30890D5A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D71A0-D7EB-8745-B921-C19E09E93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4D230-2523-044C-A577-B18E1E4C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109B0-DF8D-0243-9F28-CEBCD329D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02669-14AE-294E-AD5A-C72DE2C0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6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37B7E-E292-F548-94EE-45D05E7EB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B23B0-EEA8-064F-B460-C001D1144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8FCEB9-4D06-CE47-B831-7585A42E7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E917C-73DE-C547-9849-7BC347170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00FBC-E681-CA4F-8455-6D55B6924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D8C636-F91A-DC4B-A911-BD03579BE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3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A7C61-0F59-CF4C-B0A2-276AF4493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A2341-9320-8B4C-ABF7-B1FE1C387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5B558-857C-5F40-ADB7-BD7658FB0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A7BAF1-B446-2448-BB32-426581F1C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706D21-B8E3-F948-93D9-E7E631E41E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362501-61AA-E34E-B171-EB1B2F027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2236C2-C374-0D43-A8D2-B6003CDAC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252514-A611-6044-8775-DEB98D1DD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12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DC19B-C3DC-C843-8438-CDB62B5E9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A74B76-C5BF-DF46-B9C6-1204316E6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73CEE-8236-D842-B128-BB9D2DD21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219CC-1BC2-C045-BA98-662C9F77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2714A5-8067-D840-B55D-73569CBF5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A790D4-3CDA-6D4E-8AAE-6E13039C2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900E9-71A8-5D4D-B9FE-6B7A28E80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19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D5E8-0659-B142-B21D-87BCF9B79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8E19E-18B2-4D4C-92C8-B75BAC4C9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DAB36-5273-E449-96A5-661CC2FED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16079-2A10-BD44-8CE5-73B3D9F11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B03AAF-F6BC-9F4E-B91E-3E04FC137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E1D06-9E3E-0A44-98D0-F4487DBB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51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683E8-5321-0F42-AAB7-88A6E46D3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B3B5EA-E13D-DE48-B8AF-15DD4B3714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91B46-29A1-9E49-A0F7-51DB1CE3D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69B214-8F7C-9549-AE95-45D53C040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60FF5-B255-8C43-B1E9-8654A2BE7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05258-874E-7440-96B0-5400CC02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11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EA0AA2-FEDB-AE46-8FDD-ACB56CCB2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F83E4-B70E-6C40-970D-DC0720F2B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9E5FF-5B58-9546-8F29-A4750EB668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72BF8-E975-F942-AD60-5F87958EA0D6}" type="datetimeFigureOut">
              <a:rPr lang="en-US" smtClean="0"/>
              <a:t>12/14/23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A3F32-5A39-834E-9D85-32780CD05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1A1E8-2E61-0640-8381-4D03DE846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3F9EC-FA5E-414E-A618-4A7031957E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8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ver of a book&#10;&#10;Description automatically generated">
            <a:extLst>
              <a:ext uri="{FF2B5EF4-FFF2-40B4-BE49-F238E27FC236}">
                <a16:creationId xmlns:a16="http://schemas.microsoft.com/office/drawing/2014/main" id="{1ACB882A-12AD-D14B-940D-DD06F9536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9932" y="0"/>
            <a:ext cx="5455332" cy="6832758"/>
          </a:xfrm>
          <a:prstGeom prst="rect">
            <a:avLst/>
          </a:prstGeom>
        </p:spPr>
      </p:pic>
      <p:pic>
        <p:nvPicPr>
          <p:cNvPr id="6" name="Content Placeholder 4" descr="A close-up of a brochure&#10;&#10;Description automatically generated">
            <a:extLst>
              <a:ext uri="{FF2B5EF4-FFF2-40B4-BE49-F238E27FC236}">
                <a16:creationId xmlns:a16="http://schemas.microsoft.com/office/drawing/2014/main" id="{305437E9-CCA9-2C43-AA3A-FE77FD107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2401" y="25242"/>
            <a:ext cx="6919599" cy="6858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16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person in a black robe holding a certificate&#10;&#10;Description automatically generated">
            <a:extLst>
              <a:ext uri="{FF2B5EF4-FFF2-40B4-BE49-F238E27FC236}">
                <a16:creationId xmlns:a16="http://schemas.microsoft.com/office/drawing/2014/main" id="{ECFBFAF1-273C-E046-A062-C5067D33BE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6717" b="41104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008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BD751091C23946B7672094E466FB6F" ma:contentTypeVersion="1241" ma:contentTypeDescription="Create a new document." ma:contentTypeScope="" ma:versionID="af4017eafd2c4787d8aa99a062b8d1a0">
  <xsd:schema xmlns:xsd="http://www.w3.org/2001/XMLSchema" xmlns:xs="http://www.w3.org/2001/XMLSchema" xmlns:p="http://schemas.microsoft.com/office/2006/metadata/properties" xmlns:ns2="ab350b41-fbbc-43a7-9ecc-27b92063fdaf" xmlns:ns3="30b6fc3e-7628-466b-af63-fc28a9027463" xmlns:ns4="http://schemas.microsoft.com/sharepoint/v4" targetNamespace="http://schemas.microsoft.com/office/2006/metadata/properties" ma:root="true" ma:fieldsID="ccdd33fe62fbb9a783ef3d54516b6d56" ns2:_="" ns3:_="" ns4:_="">
    <xsd:import namespace="ab350b41-fbbc-43a7-9ecc-27b92063fdaf"/>
    <xsd:import namespace="30b6fc3e-7628-466b-af63-fc28a902746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2:SharedWithUsers" minOccurs="0"/>
                <xsd:element ref="ns2:SharedWithDetail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4:IconOverla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350b41-fbbc-43a7-9ecc-27b92063fda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9a9eb904-6850-46ae-9004-c1cd49b7fe47}" ma:internalName="TaxCatchAll" ma:showField="CatchAllData" ma:web="ab350b41-fbbc-43a7-9ecc-27b92063fd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b6fc3e-7628-466b-af63-fc28a90274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d0fc5c83-a996-4245-b1cd-22308b526a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AF4F29-8FB3-4460-ACA9-9B54388CAA9C}"/>
</file>

<file path=customXml/itemProps2.xml><?xml version="1.0" encoding="utf-8"?>
<ds:datastoreItem xmlns:ds="http://schemas.openxmlformats.org/officeDocument/2006/customXml" ds:itemID="{F1947725-51CA-40BA-B40A-D643A2EE3E9D}"/>
</file>

<file path=customXml/itemProps3.xml><?xml version="1.0" encoding="utf-8"?>
<ds:datastoreItem xmlns:ds="http://schemas.openxmlformats.org/officeDocument/2006/customXml" ds:itemID="{9CEF4B3B-CF4C-4A35-A908-D1C90A33F3E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Nora Furlong</dc:creator>
  <cp:lastModifiedBy>Nora Furlong</cp:lastModifiedBy>
  <cp:revision>1</cp:revision>
  <dcterms:created xsi:type="dcterms:W3CDTF">2023-12-14T16:55:44Z</dcterms:created>
  <dcterms:modified xsi:type="dcterms:W3CDTF">2023-12-14T16:56:33Z</dcterms:modified>
</cp:coreProperties>
</file>