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472" r:id="rId3"/>
    <p:sldId id="474" r:id="rId4"/>
    <p:sldId id="456" r:id="rId5"/>
    <p:sldId id="473" r:id="rId6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52">
          <p15:clr>
            <a:srgbClr val="A4A3A4"/>
          </p15:clr>
        </p15:guide>
        <p15:guide id="2" orient="horz" pos="1010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pos="5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4433D-EDB5-9B43-A325-E3194CDE7784}" v="248" dt="2024-04-15T23:16:33.588"/>
    <p1510:client id="{AB6B91A5-1AE7-2D4F-88FB-59173098E314}" v="3" dt="2024-04-15T15:36:19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7"/>
    <p:restoredTop sz="96327" autoAdjust="0"/>
  </p:normalViewPr>
  <p:slideViewPr>
    <p:cSldViewPr snapToGrid="0" showGuides="1">
      <p:cViewPr varScale="1">
        <p:scale>
          <a:sx n="128" d="100"/>
          <a:sy n="128" d="100"/>
        </p:scale>
        <p:origin x="2152" y="176"/>
      </p:cViewPr>
      <p:guideLst>
        <p:guide orient="horz" pos="4252"/>
        <p:guide orient="horz" pos="1010"/>
        <p:guide orient="horz" pos="4110"/>
        <p:guide pos="5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ra Roantree" userId="88d8f038-22a0-4faa-9818-34feac421c69" providerId="ADAL" clId="{AB6B91A5-1AE7-2D4F-88FB-59173098E314}"/>
    <pc:docChg chg="undo redo custSel addSld delSld modSld sldOrd">
      <pc:chgData name="Barra Roantree" userId="88d8f038-22a0-4faa-9818-34feac421c69" providerId="ADAL" clId="{AB6B91A5-1AE7-2D4F-88FB-59173098E314}" dt="2024-04-15T15:37:01.275" v="382" actId="20577"/>
      <pc:docMkLst>
        <pc:docMk/>
      </pc:docMkLst>
      <pc:sldChg chg="delSp modSp mod">
        <pc:chgData name="Barra Roantree" userId="88d8f038-22a0-4faa-9818-34feac421c69" providerId="ADAL" clId="{AB6B91A5-1AE7-2D4F-88FB-59173098E314}" dt="2024-04-15T15:36:46.261" v="376"/>
        <pc:sldMkLst>
          <pc:docMk/>
          <pc:sldMk cId="4191226918" sldId="456"/>
        </pc:sldMkLst>
        <pc:spChg chg="del">
          <ac:chgData name="Barra Roantree" userId="88d8f038-22a0-4faa-9818-34feac421c69" providerId="ADAL" clId="{AB6B91A5-1AE7-2D4F-88FB-59173098E314}" dt="2024-04-15T15:05:23.947" v="6" actId="478"/>
          <ac:spMkLst>
            <pc:docMk/>
            <pc:sldMk cId="4191226918" sldId="456"/>
            <ac:spMk id="2" creationId="{00000000-0000-0000-0000-000000000000}"/>
          </ac:spMkLst>
        </pc:spChg>
        <pc:spChg chg="mod">
          <ac:chgData name="Barra Roantree" userId="88d8f038-22a0-4faa-9818-34feac421c69" providerId="ADAL" clId="{AB6B91A5-1AE7-2D4F-88FB-59173098E314}" dt="2024-04-15T15:35:37.711" v="350" actId="20577"/>
          <ac:spMkLst>
            <pc:docMk/>
            <pc:sldMk cId="4191226918" sldId="456"/>
            <ac:spMk id="8" creationId="{00000000-0000-0000-0000-000000000000}"/>
          </ac:spMkLst>
        </pc:spChg>
        <pc:spChg chg="mod">
          <ac:chgData name="Barra Roantree" userId="88d8f038-22a0-4faa-9818-34feac421c69" providerId="ADAL" clId="{AB6B91A5-1AE7-2D4F-88FB-59173098E314}" dt="2024-04-15T15:36:46.261" v="376"/>
          <ac:spMkLst>
            <pc:docMk/>
            <pc:sldMk cId="4191226918" sldId="456"/>
            <ac:spMk id="11" creationId="{24530585-4D38-DB62-3E38-F3B17996C80F}"/>
          </ac:spMkLst>
        </pc:spChg>
        <pc:spChg chg="mod">
          <ac:chgData name="Barra Roantree" userId="88d8f038-22a0-4faa-9818-34feac421c69" providerId="ADAL" clId="{AB6B91A5-1AE7-2D4F-88FB-59173098E314}" dt="2024-04-15T15:30:27.310" v="348" actId="20577"/>
          <ac:spMkLst>
            <pc:docMk/>
            <pc:sldMk cId="4191226918" sldId="456"/>
            <ac:spMk id="12" creationId="{2C7A8D66-E753-3E6D-AED2-2F8634B5F653}"/>
          </ac:spMkLst>
        </pc:spChg>
        <pc:picChg chg="mod">
          <ac:chgData name="Barra Roantree" userId="88d8f038-22a0-4faa-9818-34feac421c69" providerId="ADAL" clId="{AB6B91A5-1AE7-2D4F-88FB-59173098E314}" dt="2024-04-15T15:27:41.990" v="113" actId="14826"/>
          <ac:picMkLst>
            <pc:docMk/>
            <pc:sldMk cId="4191226918" sldId="456"/>
            <ac:picMk id="10" creationId="{E3BD6218-5378-D2D0-1C07-4F3374C9465C}"/>
          </ac:picMkLst>
        </pc:picChg>
      </pc:sldChg>
      <pc:sldChg chg="delSp modSp del mod">
        <pc:chgData name="Barra Roantree" userId="88d8f038-22a0-4faa-9818-34feac421c69" providerId="ADAL" clId="{AB6B91A5-1AE7-2D4F-88FB-59173098E314}" dt="2024-04-15T15:26:58.321" v="112" actId="2696"/>
        <pc:sldMkLst>
          <pc:docMk/>
          <pc:sldMk cId="2765710919" sldId="469"/>
        </pc:sldMkLst>
        <pc:spChg chg="del">
          <ac:chgData name="Barra Roantree" userId="88d8f038-22a0-4faa-9818-34feac421c69" providerId="ADAL" clId="{AB6B91A5-1AE7-2D4F-88FB-59173098E314}" dt="2024-04-15T15:05:18.507" v="5" actId="478"/>
          <ac:spMkLst>
            <pc:docMk/>
            <pc:sldMk cId="2765710919" sldId="469"/>
            <ac:spMk id="2" creationId="{00000000-0000-0000-0000-000000000000}"/>
          </ac:spMkLst>
        </pc:spChg>
        <pc:spChg chg="mod">
          <ac:chgData name="Barra Roantree" userId="88d8f038-22a0-4faa-9818-34feac421c69" providerId="ADAL" clId="{AB6B91A5-1AE7-2D4F-88FB-59173098E314}" dt="2024-04-15T15:07:18.799" v="76" actId="20577"/>
          <ac:spMkLst>
            <pc:docMk/>
            <pc:sldMk cId="2765710919" sldId="469"/>
            <ac:spMk id="11" creationId="{F374096A-D19D-95C0-CEAE-BE8842D0FF74}"/>
          </ac:spMkLst>
        </pc:spChg>
      </pc:sldChg>
      <pc:sldChg chg="delSp modSp mod modAnim">
        <pc:chgData name="Barra Roantree" userId="88d8f038-22a0-4faa-9818-34feac421c69" providerId="ADAL" clId="{AB6B91A5-1AE7-2D4F-88FB-59173098E314}" dt="2024-04-15T15:36:19.798" v="357"/>
        <pc:sldMkLst>
          <pc:docMk/>
          <pc:sldMk cId="3063604905" sldId="472"/>
        </pc:sldMkLst>
        <pc:spChg chg="mod">
          <ac:chgData name="Barra Roantree" userId="88d8f038-22a0-4faa-9818-34feac421c69" providerId="ADAL" clId="{AB6B91A5-1AE7-2D4F-88FB-59173098E314}" dt="2024-04-15T15:29:38.473" v="253" actId="20577"/>
          <ac:spMkLst>
            <pc:docMk/>
            <pc:sldMk cId="3063604905" sldId="472"/>
            <ac:spMk id="2" creationId="{4514D4E6-3A50-110C-C2D6-F3480ED78AC5}"/>
          </ac:spMkLst>
        </pc:spChg>
        <pc:spChg chg="mod">
          <ac:chgData name="Barra Roantree" userId="88d8f038-22a0-4faa-9818-34feac421c69" providerId="ADAL" clId="{AB6B91A5-1AE7-2D4F-88FB-59173098E314}" dt="2024-04-15T15:35:59.594" v="354" actId="20577"/>
          <ac:spMkLst>
            <pc:docMk/>
            <pc:sldMk cId="3063604905" sldId="472"/>
            <ac:spMk id="3" creationId="{A1A18595-AFDF-F1D6-FEF8-764A564AD7CB}"/>
          </ac:spMkLst>
        </pc:spChg>
        <pc:spChg chg="del mod">
          <ac:chgData name="Barra Roantree" userId="88d8f038-22a0-4faa-9818-34feac421c69" providerId="ADAL" clId="{AB6B91A5-1AE7-2D4F-88FB-59173098E314}" dt="2024-04-15T15:29:44.988" v="254" actId="478"/>
          <ac:spMkLst>
            <pc:docMk/>
            <pc:sldMk cId="3063604905" sldId="472"/>
            <ac:spMk id="4" creationId="{ED29D243-9BF9-8F48-20C3-EB991B9C06F4}"/>
          </ac:spMkLst>
        </pc:spChg>
      </pc:sldChg>
      <pc:sldChg chg="modSp mod">
        <pc:chgData name="Barra Roantree" userId="88d8f038-22a0-4faa-9818-34feac421c69" providerId="ADAL" clId="{AB6B91A5-1AE7-2D4F-88FB-59173098E314}" dt="2024-04-15T15:37:01.275" v="382" actId="20577"/>
        <pc:sldMkLst>
          <pc:docMk/>
          <pc:sldMk cId="1209856078" sldId="473"/>
        </pc:sldMkLst>
        <pc:spChg chg="mod">
          <ac:chgData name="Barra Roantree" userId="88d8f038-22a0-4faa-9818-34feac421c69" providerId="ADAL" clId="{AB6B91A5-1AE7-2D4F-88FB-59173098E314}" dt="2024-04-15T15:30:04.718" v="292" actId="20577"/>
          <ac:spMkLst>
            <pc:docMk/>
            <pc:sldMk cId="1209856078" sldId="473"/>
            <ac:spMk id="2" creationId="{4CD91234-BA45-3B73-B83B-5849FDB8957E}"/>
          </ac:spMkLst>
        </pc:spChg>
        <pc:spChg chg="mod">
          <ac:chgData name="Barra Roantree" userId="88d8f038-22a0-4faa-9818-34feac421c69" providerId="ADAL" clId="{AB6B91A5-1AE7-2D4F-88FB-59173098E314}" dt="2024-04-15T15:37:01.275" v="382" actId="20577"/>
          <ac:spMkLst>
            <pc:docMk/>
            <pc:sldMk cId="1209856078" sldId="473"/>
            <ac:spMk id="3" creationId="{E8D1465C-EA39-6D8A-7990-B5FB0CB340BF}"/>
          </ac:spMkLst>
        </pc:spChg>
      </pc:sldChg>
      <pc:sldChg chg="modSp add mod ord">
        <pc:chgData name="Barra Roantree" userId="88d8f038-22a0-4faa-9818-34feac421c69" providerId="ADAL" clId="{AB6B91A5-1AE7-2D4F-88FB-59173098E314}" dt="2024-04-15T15:36:43.392" v="375" actId="20577"/>
        <pc:sldMkLst>
          <pc:docMk/>
          <pc:sldMk cId="4020176743" sldId="474"/>
        </pc:sldMkLst>
        <pc:spChg chg="mod">
          <ac:chgData name="Barra Roantree" userId="88d8f038-22a0-4faa-9818-34feac421c69" providerId="ADAL" clId="{AB6B91A5-1AE7-2D4F-88FB-59173098E314}" dt="2024-04-15T15:36:43.392" v="375" actId="20577"/>
          <ac:spMkLst>
            <pc:docMk/>
            <pc:sldMk cId="4020176743" sldId="474"/>
            <ac:spMk id="11" creationId="{24530585-4D38-DB62-3E38-F3B17996C80F}"/>
          </ac:spMkLst>
        </pc:spChg>
        <pc:spChg chg="mod">
          <ac:chgData name="Barra Roantree" userId="88d8f038-22a0-4faa-9818-34feac421c69" providerId="ADAL" clId="{AB6B91A5-1AE7-2D4F-88FB-59173098E314}" dt="2024-04-15T15:26:54.782" v="111"/>
          <ac:spMkLst>
            <pc:docMk/>
            <pc:sldMk cId="4020176743" sldId="474"/>
            <ac:spMk id="12" creationId="{2C7A8D66-E753-3E6D-AED2-2F8634B5F653}"/>
          </ac:spMkLst>
        </pc:spChg>
        <pc:picChg chg="mod">
          <ac:chgData name="Barra Roantree" userId="88d8f038-22a0-4faa-9818-34feac421c69" providerId="ADAL" clId="{AB6B91A5-1AE7-2D4F-88FB-59173098E314}" dt="2024-04-15T15:27:59.185" v="114" actId="14826"/>
          <ac:picMkLst>
            <pc:docMk/>
            <pc:sldMk cId="4020176743" sldId="474"/>
            <ac:picMk id="10" creationId="{E3BD6218-5378-D2D0-1C07-4F3374C9465C}"/>
          </ac:picMkLst>
        </pc:picChg>
      </pc:sldChg>
    </pc:docChg>
  </pc:docChgLst>
  <pc:docChgLst>
    <pc:chgData name="Barra Roantree" userId="88d8f038-22a0-4faa-9818-34feac421c69" providerId="ADAL" clId="{1BC4433D-EDB5-9B43-A325-E3194CDE7784}"/>
    <pc:docChg chg="custSel addSld delSld modSld">
      <pc:chgData name="Barra Roantree" userId="88d8f038-22a0-4faa-9818-34feac421c69" providerId="ADAL" clId="{1BC4433D-EDB5-9B43-A325-E3194CDE7784}" dt="2024-04-15T23:16:33.588" v="2106" actId="20577"/>
      <pc:docMkLst>
        <pc:docMk/>
      </pc:docMkLst>
      <pc:sldChg chg="modSp mod">
        <pc:chgData name="Barra Roantree" userId="88d8f038-22a0-4faa-9818-34feac421c69" providerId="ADAL" clId="{1BC4433D-EDB5-9B43-A325-E3194CDE7784}" dt="2024-04-15T22:56:37.140" v="1813" actId="20577"/>
        <pc:sldMkLst>
          <pc:docMk/>
          <pc:sldMk cId="1772792053" sldId="256"/>
        </pc:sldMkLst>
        <pc:spChg chg="mod">
          <ac:chgData name="Barra Roantree" userId="88d8f038-22a0-4faa-9818-34feac421c69" providerId="ADAL" clId="{1BC4433D-EDB5-9B43-A325-E3194CDE7784}" dt="2024-04-15T22:55:56.731" v="1790" actId="20577"/>
          <ac:spMkLst>
            <pc:docMk/>
            <pc:sldMk cId="1772792053" sldId="256"/>
            <ac:spMk id="2" creationId="{00000000-0000-0000-0000-000000000000}"/>
          </ac:spMkLst>
        </pc:spChg>
        <pc:spChg chg="mod">
          <ac:chgData name="Barra Roantree" userId="88d8f038-22a0-4faa-9818-34feac421c69" providerId="ADAL" clId="{1BC4433D-EDB5-9B43-A325-E3194CDE7784}" dt="2024-04-15T22:56:37.140" v="1813" actId="20577"/>
          <ac:spMkLst>
            <pc:docMk/>
            <pc:sldMk cId="1772792053" sldId="256"/>
            <ac:spMk id="3" creationId="{00000000-0000-0000-0000-000000000000}"/>
          </ac:spMkLst>
        </pc:spChg>
        <pc:spChg chg="mod">
          <ac:chgData name="Barra Roantree" userId="88d8f038-22a0-4faa-9818-34feac421c69" providerId="ADAL" clId="{1BC4433D-EDB5-9B43-A325-E3194CDE7784}" dt="2024-04-15T22:54:40.727" v="1724" actId="20577"/>
          <ac:spMkLst>
            <pc:docMk/>
            <pc:sldMk cId="1772792053" sldId="256"/>
            <ac:spMk id="6" creationId="{00000000-0000-0000-0000-000000000000}"/>
          </ac:spMkLst>
        </pc:spChg>
      </pc:sldChg>
      <pc:sldChg chg="modSp mod">
        <pc:chgData name="Barra Roantree" userId="88d8f038-22a0-4faa-9818-34feac421c69" providerId="ADAL" clId="{1BC4433D-EDB5-9B43-A325-E3194CDE7784}" dt="2024-04-15T22:58:45.837" v="1908" actId="20577"/>
        <pc:sldMkLst>
          <pc:docMk/>
          <pc:sldMk cId="4191226918" sldId="456"/>
        </pc:sldMkLst>
        <pc:spChg chg="mod">
          <ac:chgData name="Barra Roantree" userId="88d8f038-22a0-4faa-9818-34feac421c69" providerId="ADAL" clId="{1BC4433D-EDB5-9B43-A325-E3194CDE7784}" dt="2024-04-15T22:57:08.343" v="1822" actId="14100"/>
          <ac:spMkLst>
            <pc:docMk/>
            <pc:sldMk cId="4191226918" sldId="456"/>
            <ac:spMk id="11" creationId="{24530585-4D38-DB62-3E38-F3B17996C80F}"/>
          </ac:spMkLst>
        </pc:spChg>
        <pc:spChg chg="mod">
          <ac:chgData name="Barra Roantree" userId="88d8f038-22a0-4faa-9818-34feac421c69" providerId="ADAL" clId="{1BC4433D-EDB5-9B43-A325-E3194CDE7784}" dt="2024-04-15T22:58:45.837" v="1908" actId="20577"/>
          <ac:spMkLst>
            <pc:docMk/>
            <pc:sldMk cId="4191226918" sldId="456"/>
            <ac:spMk id="12" creationId="{2C7A8D66-E753-3E6D-AED2-2F8634B5F653}"/>
          </ac:spMkLst>
        </pc:spChg>
      </pc:sldChg>
      <pc:sldChg chg="addSp delSp modSp mod delAnim modAnim">
        <pc:chgData name="Barra Roantree" userId="88d8f038-22a0-4faa-9818-34feac421c69" providerId="ADAL" clId="{1BC4433D-EDB5-9B43-A325-E3194CDE7784}" dt="2024-04-13T22:24:42.721" v="832" actId="20577"/>
        <pc:sldMkLst>
          <pc:docMk/>
          <pc:sldMk cId="2765710919" sldId="469"/>
        </pc:sldMkLst>
        <pc:spChg chg="mod">
          <ac:chgData name="Barra Roantree" userId="88d8f038-22a0-4faa-9818-34feac421c69" providerId="ADAL" clId="{1BC4433D-EDB5-9B43-A325-E3194CDE7784}" dt="2024-04-13T22:24:24.743" v="821"/>
          <ac:spMkLst>
            <pc:docMk/>
            <pc:sldMk cId="2765710919" sldId="469"/>
            <ac:spMk id="7" creationId="{3752A6A2-D6F8-DF17-39AE-7761ABFC61E1}"/>
          </ac:spMkLst>
        </pc:spChg>
        <pc:spChg chg="del">
          <ac:chgData name="Barra Roantree" userId="88d8f038-22a0-4faa-9818-34feac421c69" providerId="ADAL" clId="{1BC4433D-EDB5-9B43-A325-E3194CDE7784}" dt="2024-04-13T22:19:18.248" v="748" actId="478"/>
          <ac:spMkLst>
            <pc:docMk/>
            <pc:sldMk cId="2765710919" sldId="469"/>
            <ac:spMk id="10" creationId="{20015C9F-0804-1CE2-A68B-E4DCE4641EA4}"/>
          </ac:spMkLst>
        </pc:spChg>
        <pc:spChg chg="mod">
          <ac:chgData name="Barra Roantree" userId="88d8f038-22a0-4faa-9818-34feac421c69" providerId="ADAL" clId="{1BC4433D-EDB5-9B43-A325-E3194CDE7784}" dt="2024-04-13T22:24:42.721" v="832" actId="20577"/>
          <ac:spMkLst>
            <pc:docMk/>
            <pc:sldMk cId="2765710919" sldId="469"/>
            <ac:spMk id="11" creationId="{F374096A-D19D-95C0-CEAE-BE8842D0FF74}"/>
          </ac:spMkLst>
        </pc:spChg>
        <pc:graphicFrameChg chg="add del mod">
          <ac:chgData name="Barra Roantree" userId="88d8f038-22a0-4faa-9818-34feac421c69" providerId="ADAL" clId="{1BC4433D-EDB5-9B43-A325-E3194CDE7784}" dt="2024-04-13T22:19:16.714" v="747"/>
          <ac:graphicFrameMkLst>
            <pc:docMk/>
            <pc:sldMk cId="2765710919" sldId="469"/>
            <ac:graphicFrameMk id="3" creationId="{830EF7A4-70F4-5E4F-27FC-560431D45121}"/>
          </ac:graphicFrameMkLst>
        </pc:graphicFrameChg>
        <pc:graphicFrameChg chg="add mod">
          <ac:chgData name="Barra Roantree" userId="88d8f038-22a0-4faa-9818-34feac421c69" providerId="ADAL" clId="{1BC4433D-EDB5-9B43-A325-E3194CDE7784}" dt="2024-04-13T22:19:24.053" v="750" actId="167"/>
          <ac:graphicFrameMkLst>
            <pc:docMk/>
            <pc:sldMk cId="2765710919" sldId="469"/>
            <ac:graphicFrameMk id="4" creationId="{2C15CD88-570D-7351-92D7-551CB78C6490}"/>
          </ac:graphicFrameMkLst>
        </pc:graphicFrameChg>
        <pc:graphicFrameChg chg="del">
          <ac:chgData name="Barra Roantree" userId="88d8f038-22a0-4faa-9818-34feac421c69" providerId="ADAL" clId="{1BC4433D-EDB5-9B43-A325-E3194CDE7784}" dt="2024-04-13T22:19:13.671" v="745" actId="21"/>
          <ac:graphicFrameMkLst>
            <pc:docMk/>
            <pc:sldMk cId="2765710919" sldId="469"/>
            <ac:graphicFrameMk id="9" creationId="{C79C3C9E-68D3-42AC-AB68-A07CC629C302}"/>
          </ac:graphicFrameMkLst>
        </pc:graphicFrameChg>
      </pc:sldChg>
      <pc:sldChg chg="modSp del mod">
        <pc:chgData name="Barra Roantree" userId="88d8f038-22a0-4faa-9818-34feac421c69" providerId="ADAL" clId="{1BC4433D-EDB5-9B43-A325-E3194CDE7784}" dt="2024-04-13T22:53:32.661" v="1306" actId="2696"/>
        <pc:sldMkLst>
          <pc:docMk/>
          <pc:sldMk cId="2413771894" sldId="471"/>
        </pc:sldMkLst>
        <pc:spChg chg="mod">
          <ac:chgData name="Barra Roantree" userId="88d8f038-22a0-4faa-9818-34feac421c69" providerId="ADAL" clId="{1BC4433D-EDB5-9B43-A325-E3194CDE7784}" dt="2024-04-13T22:24:10.617" v="820" actId="20577"/>
          <ac:spMkLst>
            <pc:docMk/>
            <pc:sldMk cId="2413771894" sldId="471"/>
            <ac:spMk id="4" creationId="{D6F58D34-E4FA-7C8D-E8E8-6940E0612BB8}"/>
          </ac:spMkLst>
        </pc:spChg>
      </pc:sldChg>
      <pc:sldChg chg="modSp mod">
        <pc:chgData name="Barra Roantree" userId="88d8f038-22a0-4faa-9818-34feac421c69" providerId="ADAL" clId="{1BC4433D-EDB5-9B43-A325-E3194CDE7784}" dt="2024-04-13T22:59:50.471" v="1608" actId="20577"/>
        <pc:sldMkLst>
          <pc:docMk/>
          <pc:sldMk cId="3063604905" sldId="472"/>
        </pc:sldMkLst>
        <pc:spChg chg="mod">
          <ac:chgData name="Barra Roantree" userId="88d8f038-22a0-4faa-9818-34feac421c69" providerId="ADAL" clId="{1BC4433D-EDB5-9B43-A325-E3194CDE7784}" dt="2024-04-13T22:46:31.267" v="947" actId="20577"/>
          <ac:spMkLst>
            <pc:docMk/>
            <pc:sldMk cId="3063604905" sldId="472"/>
            <ac:spMk id="2" creationId="{4514D4E6-3A50-110C-C2D6-F3480ED78AC5}"/>
          </ac:spMkLst>
        </pc:spChg>
        <pc:spChg chg="mod">
          <ac:chgData name="Barra Roantree" userId="88d8f038-22a0-4faa-9818-34feac421c69" providerId="ADAL" clId="{1BC4433D-EDB5-9B43-A325-E3194CDE7784}" dt="2024-04-13T22:59:50.471" v="1608" actId="20577"/>
          <ac:spMkLst>
            <pc:docMk/>
            <pc:sldMk cId="3063604905" sldId="472"/>
            <ac:spMk id="3" creationId="{A1A18595-AFDF-F1D6-FEF8-764A564AD7CB}"/>
          </ac:spMkLst>
        </pc:spChg>
        <pc:spChg chg="mod">
          <ac:chgData name="Barra Roantree" userId="88d8f038-22a0-4faa-9818-34feac421c69" providerId="ADAL" clId="{1BC4433D-EDB5-9B43-A325-E3194CDE7784}" dt="2024-04-13T22:50:24.871" v="1148" actId="20577"/>
          <ac:spMkLst>
            <pc:docMk/>
            <pc:sldMk cId="3063604905" sldId="472"/>
            <ac:spMk id="4" creationId="{ED29D243-9BF9-8F48-20C3-EB991B9C06F4}"/>
          </ac:spMkLst>
        </pc:spChg>
      </pc:sldChg>
      <pc:sldChg chg="modSp new mod">
        <pc:chgData name="Barra Roantree" userId="88d8f038-22a0-4faa-9818-34feac421c69" providerId="ADAL" clId="{1BC4433D-EDB5-9B43-A325-E3194CDE7784}" dt="2024-04-15T23:16:33.588" v="2106" actId="20577"/>
        <pc:sldMkLst>
          <pc:docMk/>
          <pc:sldMk cId="1209856078" sldId="473"/>
        </pc:sldMkLst>
        <pc:spChg chg="mod">
          <ac:chgData name="Barra Roantree" userId="88d8f038-22a0-4faa-9818-34feac421c69" providerId="ADAL" clId="{1BC4433D-EDB5-9B43-A325-E3194CDE7784}" dt="2024-04-13T22:07:39.443" v="146" actId="20577"/>
          <ac:spMkLst>
            <pc:docMk/>
            <pc:sldMk cId="1209856078" sldId="473"/>
            <ac:spMk id="2" creationId="{4CD91234-BA45-3B73-B83B-5849FDB8957E}"/>
          </ac:spMkLst>
        </pc:spChg>
        <pc:spChg chg="mod">
          <ac:chgData name="Barra Roantree" userId="88d8f038-22a0-4faa-9818-34feac421c69" providerId="ADAL" clId="{1BC4433D-EDB5-9B43-A325-E3194CDE7784}" dt="2024-04-15T23:16:33.588" v="2106" actId="20577"/>
          <ac:spMkLst>
            <pc:docMk/>
            <pc:sldMk cId="1209856078" sldId="473"/>
            <ac:spMk id="3" creationId="{E8D1465C-EA39-6D8A-7990-B5FB0CB340BF}"/>
          </ac:spMkLst>
        </pc:spChg>
      </pc:sldChg>
      <pc:sldChg chg="modSp mod">
        <pc:chgData name="Barra Roantree" userId="88d8f038-22a0-4faa-9818-34feac421c69" providerId="ADAL" clId="{1BC4433D-EDB5-9B43-A325-E3194CDE7784}" dt="2024-04-15T22:57:04.495" v="1820" actId="14100"/>
        <pc:sldMkLst>
          <pc:docMk/>
          <pc:sldMk cId="4020176743" sldId="474"/>
        </pc:sldMkLst>
        <pc:spChg chg="mod">
          <ac:chgData name="Barra Roantree" userId="88d8f038-22a0-4faa-9818-34feac421c69" providerId="ADAL" clId="{1BC4433D-EDB5-9B43-A325-E3194CDE7784}" dt="2024-04-15T22:57:04.495" v="1820" actId="14100"/>
          <ac:spMkLst>
            <pc:docMk/>
            <pc:sldMk cId="4020176743" sldId="474"/>
            <ac:spMk id="11" creationId="{24530585-4D38-DB62-3E38-F3B17996C8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F8E5C-0588-486F-B2D7-F242F3F71D76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10314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F8E5C-0588-486F-B2D7-F242F3F71D76}" type="slidenum">
              <a:rPr lang="en-IE" smtClean="0"/>
              <a:t>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9577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819975"/>
            <a:ext cx="7500939" cy="554850"/>
          </a:xfrm>
        </p:spPr>
        <p:txBody>
          <a:bodyPr/>
          <a:lstStyle>
            <a:lvl1pPr algn="l">
              <a:defRPr>
                <a:solidFill>
                  <a:srgbClr val="0E73B9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394175"/>
            <a:ext cx="7500938" cy="3618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rgbClr val="0E73B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38650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E73B9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rgbClr val="0E73B9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rgbClr val="0E73B9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427164"/>
            <a:ext cx="4204800" cy="5106498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93455"/>
            <a:ext cx="3819525" cy="4102484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5836"/>
            <a:ext cx="9144000" cy="5097826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rgbClr val="0071BC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881075"/>
            <a:ext cx="7527924" cy="3643425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4880"/>
            <a:ext cx="9144000" cy="838894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198748"/>
            <a:ext cx="2060224" cy="55063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6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954041" y="6615119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9" r:id="rId5"/>
    <p:sldLayoutId id="2147483654" r:id="rId6"/>
    <p:sldLayoutId id="2147483661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504/bkmnext4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504/bkmnext41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Comments on NYCI “State of our young nation” report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Alex Hotel, Dublin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Barra Roantree</a:t>
            </a:r>
          </a:p>
          <a:p>
            <a:pPr lvl="1"/>
            <a:r>
              <a:rPr lang="en-GB" dirty="0"/>
              <a:t>Director of MSc Economic Policy, Trinity College Dublin</a:t>
            </a:r>
          </a:p>
          <a:p>
            <a:pPr lvl="2"/>
            <a:r>
              <a:rPr lang="en-GB" dirty="0"/>
              <a:t>Date Tuesday 16</a:t>
            </a:r>
            <a:r>
              <a:rPr lang="en-GB" baseline="30000" dirty="0"/>
              <a:t>th</a:t>
            </a:r>
            <a:r>
              <a:rPr lang="en-GB" dirty="0"/>
              <a:t> April 2024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4D4E6-3A50-110C-C2D6-F3480ED7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359999"/>
            <a:ext cx="7500938" cy="830625"/>
          </a:xfrm>
        </p:spPr>
        <p:txBody>
          <a:bodyPr/>
          <a:lstStyle/>
          <a:p>
            <a:r>
              <a:rPr lang="en-US" dirty="0"/>
              <a:t>Key findings of NYCI report should be of concern to policymakers &amp; politicians 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18595-AFDF-F1D6-FEF8-764A564AD7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Lack of optimism among many young adults about the future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US" dirty="0"/>
              <a:t>1/3 say feel optimistic about future rarely or none of the time</a:t>
            </a:r>
          </a:p>
          <a:p>
            <a:endParaRPr lang="en-US" dirty="0"/>
          </a:p>
          <a:p>
            <a:r>
              <a:rPr lang="en-US" dirty="0"/>
              <a:t>Unsurprisingly, much of this appears due to concerns about housing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US" dirty="0"/>
              <a:t>67% say in top 3 important issues facing Ireland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US" dirty="0"/>
              <a:t>Average age they expect to achieve homeownership is 32-3 </a:t>
            </a:r>
          </a:p>
          <a:p>
            <a:endParaRPr lang="en-US" dirty="0"/>
          </a:p>
          <a:p>
            <a:r>
              <a:rPr lang="en-US" dirty="0"/>
              <a:t>44% say financially worse off than their parents (vs 41% better off)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US" dirty="0"/>
              <a:t>&lt; half satisfied with salary/pay/opportunities for promotion </a:t>
            </a:r>
          </a:p>
        </p:txBody>
      </p:sp>
    </p:spTree>
    <p:extLst>
      <p:ext uri="{BB962C8B-B14F-4D97-AF65-F5344CB8AC3E}">
        <p14:creationId xmlns:p14="http://schemas.microsoft.com/office/powerpoint/2010/main" val="306360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4530585-4D38-DB62-3E38-F3B17996C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360000"/>
            <a:ext cx="7907822" cy="561600"/>
          </a:xfrm>
        </p:spPr>
        <p:txBody>
          <a:bodyPr/>
          <a:lstStyle/>
          <a:p>
            <a:r>
              <a:rPr lang="en-US" dirty="0"/>
              <a:t>Some findings echo those of ESRI research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7A8D66-E753-3E6D-AED2-2F8634B5F6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e.g. earnings of recent cohorts of Irish youth are no higher than those born 10/20 years earlier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8673" y="6033477"/>
            <a:ext cx="81512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Source: Update of Figure 4.5 in Roantree, B., B. Maître, A. McTague and I. Privalko (2021). Poverty, income inequality and living standards in Ireland, 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https://doi.org/10.26504/bkmnext412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BD6218-5378-D2D0-1C07-4F3374C946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3650" y="1164647"/>
            <a:ext cx="6616699" cy="481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17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4530585-4D38-DB62-3E38-F3B17996C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360000"/>
            <a:ext cx="7897883" cy="561600"/>
          </a:xfrm>
        </p:spPr>
        <p:txBody>
          <a:bodyPr/>
          <a:lstStyle/>
          <a:p>
            <a:r>
              <a:rPr lang="en-US" dirty="0"/>
              <a:t>Some findings echo those of ESRI research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7A8D66-E753-3E6D-AED2-2F8634B5F6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e.g. decline in homeownership rates, particularly for those born since 1980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8673" y="6033477"/>
            <a:ext cx="81512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Source: Update of Figure 4.x in Roantree, B., B. Maître, A. McTague and I. Privalko (2021). Poverty, income inequality and living standards in Ireland, 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https://doi.org/10.26504/bkmnext412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BD6218-5378-D2D0-1C07-4F3374C946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3650" y="1164647"/>
            <a:ext cx="6616700" cy="481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226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91234-BA45-3B73-B83B-5849FDB8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should we do about it?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1465C-EA39-6D8A-7990-B5FB0CB34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Housing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GB" dirty="0"/>
              <a:t>Report right we need far more social &amp; cost-rental housing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GB" dirty="0"/>
              <a:t>… but also need far more private housing (planning, regs &amp; tax)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Cost of living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GB" dirty="0"/>
              <a:t>Ahead of reducing tuition fees, would prioritise real increases in &amp; expansion of SUSI grants (which used to equal rates of jobseekers)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GB" dirty="0"/>
              <a:t>… as well as core-welfare rates (which are currently ~5% lower in real terms than they were at the start of this </a:t>
            </a:r>
            <a:r>
              <a:rPr lang="en-GB" dirty="0" err="1"/>
              <a:t>Dáil</a:t>
            </a:r>
            <a:r>
              <a:rPr lang="en-GB"/>
              <a:t>)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4EC1A-327A-3F85-AE47-C6A0E54BF6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856078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2">
  <a:themeElements>
    <a:clrScheme name="Custom 5 1">
      <a:dk1>
        <a:srgbClr val="000000"/>
      </a:dk1>
      <a:lt1>
        <a:srgbClr val="FFFFFF"/>
      </a:lt1>
      <a:dk2>
        <a:srgbClr val="0070BB"/>
      </a:dk2>
      <a:lt2>
        <a:srgbClr val="FFFFFF"/>
      </a:lt2>
      <a:accent1>
        <a:srgbClr val="0070BB"/>
      </a:accent1>
      <a:accent2>
        <a:srgbClr val="0070BB"/>
      </a:accent2>
      <a:accent3>
        <a:srgbClr val="7C7C7C"/>
      </a:accent3>
      <a:accent4>
        <a:srgbClr val="A6A6A6"/>
      </a:accent4>
      <a:accent5>
        <a:srgbClr val="0070BB"/>
      </a:accent5>
      <a:accent6>
        <a:srgbClr val="0070BB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CD_PPT_Calibri_Option1" id="{A37907A6-97BE-0C41-89B3-814D10463E42}" vid="{CCD24CCD-AC4F-8B41-A409-8964CFA396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8479788233AA40916FE0C72FDA3E52" ma:contentTypeVersion="18" ma:contentTypeDescription="Create a new document." ma:contentTypeScope="" ma:versionID="ab164bf70d9e15c4b0c5da8e76d42e1d">
  <xsd:schema xmlns:xsd="http://www.w3.org/2001/XMLSchema" xmlns:xs="http://www.w3.org/2001/XMLSchema" xmlns:p="http://schemas.microsoft.com/office/2006/metadata/properties" xmlns:ns2="c312f79f-a37b-40b7-ba5d-7a2f6dccb259" xmlns:ns3="9484d164-3d71-40ea-88be-35a616de54f5" targetNamespace="http://schemas.microsoft.com/office/2006/metadata/properties" ma:root="true" ma:fieldsID="5942a0d23ad71b71b1fb4fafe110d127" ns2:_="" ns3:_="">
    <xsd:import namespace="c312f79f-a37b-40b7-ba5d-7a2f6dccb259"/>
    <xsd:import namespace="9484d164-3d71-40ea-88be-35a616de54f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12f79f-a37b-40b7-ba5d-7a2f6dccb25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7185793-f667-4579-a80c-1ccf8f2807a0}" ma:internalName="TaxCatchAll" ma:showField="CatchAllData" ma:web="c312f79f-a37b-40b7-ba5d-7a2f6dccb2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4d164-3d71-40ea-88be-35a616de5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d0fc5c83-a996-4245-b1cd-22308b526a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002665-41D4-463B-B352-1023F3A58B57}"/>
</file>

<file path=customXml/itemProps2.xml><?xml version="1.0" encoding="utf-8"?>
<ds:datastoreItem xmlns:ds="http://schemas.openxmlformats.org/officeDocument/2006/customXml" ds:itemID="{B96D736E-12F3-4E43-89DB-948ED1DC8397}"/>
</file>

<file path=customXml/itemProps3.xml><?xml version="1.0" encoding="utf-8"?>
<ds:datastoreItem xmlns:ds="http://schemas.openxmlformats.org/officeDocument/2006/customXml" ds:itemID="{940258D4-D006-4943-8B04-DD53443DE842}"/>
</file>

<file path=docProps/app.xml><?xml version="1.0" encoding="utf-8"?>
<Properties xmlns="http://schemas.openxmlformats.org/officeDocument/2006/extended-properties" xmlns:vt="http://schemas.openxmlformats.org/officeDocument/2006/docPropsVTypes">
  <Template>Trinity_PPT_Calibri_Option2</Template>
  <TotalTime>98</TotalTime>
  <Words>353</Words>
  <Application>Microsoft Macintosh PowerPoint</Application>
  <PresentationFormat>On-screen Show (4:3)</PresentationFormat>
  <Paragraphs>31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Minion Pro</vt:lpstr>
      <vt:lpstr>Trinity_PPT_Calibri_Option2</vt:lpstr>
      <vt:lpstr>Comments on NYCI “State of our young nation” report </vt:lpstr>
      <vt:lpstr>Key findings of NYCI report should be of concern to policymakers &amp; politicians   </vt:lpstr>
      <vt:lpstr>Some findings echo those of ESRI research</vt:lpstr>
      <vt:lpstr>Some findings echo those of ESRI research</vt:lpstr>
      <vt:lpstr>What should we do about it?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Regular 36pt</dc:title>
  <dc:creator>Barra Roantree</dc:creator>
  <cp:lastModifiedBy>Barra Roantree</cp:lastModifiedBy>
  <cp:revision>1</cp:revision>
  <cp:lastPrinted>2014-12-16T10:33:11Z</cp:lastPrinted>
  <dcterms:created xsi:type="dcterms:W3CDTF">2024-04-12T15:14:11Z</dcterms:created>
  <dcterms:modified xsi:type="dcterms:W3CDTF">2024-04-15T23:16:35Z</dcterms:modified>
</cp:coreProperties>
</file>